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91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</p:sldIdLst>
  <p:sldSz cx="9144000" cy="6858000"/>
  <p:notesSz cx="9144000" cy="6858000"/>
  <p:custDataLst>
    <p:tags r:id="rId21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5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7382" y="472566"/>
            <a:ext cx="226885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7019" y="1978322"/>
            <a:ext cx="4853940" cy="298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9369" y="1218946"/>
            <a:ext cx="5521960" cy="33547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solidFill>
                  <a:schemeClr val="tx1"/>
                </a:solidFill>
              </a:rPr>
              <a:t>《数字逻辑》</a:t>
            </a:r>
            <a:r>
              <a:rPr lang="zh-CN" sz="7200" spc="-10" dirty="0">
                <a:solidFill>
                  <a:schemeClr val="tx1"/>
                </a:solidFill>
              </a:rPr>
              <a:t>第</a:t>
            </a:r>
            <a:r>
              <a:rPr lang="zh-CN" sz="7200" spc="-10" dirty="0">
                <a:solidFill>
                  <a:schemeClr val="tx1"/>
                </a:solidFill>
              </a:rPr>
              <a:t>三次作业</a:t>
            </a:r>
            <a:endParaRPr sz="7200">
              <a:solidFill>
                <a:schemeClr val="tx1"/>
              </a:solidFill>
            </a:endParaRPr>
          </a:p>
          <a:p>
            <a:pPr marL="3810" algn="ctr">
              <a:lnSpc>
                <a:spcPct val="100000"/>
              </a:lnSpc>
              <a:spcBef>
                <a:spcPts val="140"/>
              </a:spcBef>
            </a:pPr>
            <a:endParaRPr sz="72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0" y="3657600"/>
            <a:ext cx="5387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/>
              <a:t>汇报人：宋浩</a:t>
            </a:r>
            <a:r>
              <a:rPr lang="zh-CN" altLang="en-US"/>
              <a:t>元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914400"/>
            <a:ext cx="6663690" cy="53022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</p:blipFill>
        <p:spPr>
          <a:xfrm>
            <a:off x="824230" y="2590800"/>
            <a:ext cx="6996430" cy="22472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98880" y="1992630"/>
            <a:ext cx="5772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答：左侧为与非门构成的，右侧为或非门构成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33400"/>
            <a:ext cx="6340475" cy="2183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86685" y="2631440"/>
            <a:ext cx="3100070" cy="4085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04595" y="32334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76200"/>
            <a:ext cx="7008495" cy="3290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4895" y="36296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90" y="3429000"/>
            <a:ext cx="4628515" cy="35090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04800"/>
            <a:ext cx="8084185" cy="2818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5685" y="340233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048000"/>
            <a:ext cx="4771390" cy="3727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609600"/>
            <a:ext cx="8933815" cy="7105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1060" y="1988820"/>
            <a:ext cx="6948805" cy="3117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答：可分为双极型和单极型两大类。双极型集成电路的特点是</a:t>
            </a:r>
            <a:endParaRPr lang="zh-CN" altLang="en-US"/>
          </a:p>
          <a:p>
            <a:r>
              <a:rPr lang="zh-CN" altLang="en-US"/>
              <a:t>速度快、负载能力强,但功耗较大、结构较复杂,因而使集成规模受</a:t>
            </a:r>
            <a:endParaRPr lang="zh-CN" altLang="en-US"/>
          </a:p>
          <a:p>
            <a:r>
              <a:rPr lang="zh-CN" altLang="en-US"/>
              <a:t>到一定限制;MOS型集成电路的特点是结构简单、制造方便、集成度</a:t>
            </a:r>
            <a:endParaRPr lang="zh-CN" altLang="en-US"/>
          </a:p>
          <a:p>
            <a:r>
              <a:rPr lang="zh-CN" altLang="en-US"/>
              <a:t>高、功耗低,但速度一般比双极型集成电路稍慢。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914400"/>
            <a:ext cx="6991350" cy="476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6375" y="2155190"/>
            <a:ext cx="3890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答：截止状态或者饱和导通</a:t>
            </a:r>
            <a:r>
              <a:rPr lang="zh-CN" altLang="en-US"/>
              <a:t>状态。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838200"/>
            <a:ext cx="5181600" cy="482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2945" y="1723390"/>
            <a:ext cx="5045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答：逻辑电平，开门电平，关门电平，扇入系数，扇出系数，平均传输时延，输入短路电流，空载</a:t>
            </a:r>
            <a:r>
              <a:rPr lang="zh-CN" altLang="en-US"/>
              <a:t>功耗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914400"/>
            <a:ext cx="8395970" cy="441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5375" y="1770380"/>
            <a:ext cx="68262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集电极开路门是一种输出端可以直接相互连接的特殊逻辑门，简称0C门。0C门电路将一般TTL与非门电路的推拉式输出级改为三极管集电极开路输出。集电极开路与非门在计算机中应用很广泛，可以用它实现"线与”逻辑、电平转换以及直接驱动发光二极管、干继电器等。</a:t>
            </a:r>
            <a:endParaRPr lang="zh-CN" altLang="en-US"/>
          </a:p>
          <a:p>
            <a:r>
              <a:rPr lang="zh-CN" altLang="en-US"/>
              <a:t>三态输出门有三种输出状态:输出高电平、输出低电平</a:t>
            </a:r>
            <a:endParaRPr lang="zh-CN" altLang="en-US"/>
          </a:p>
          <a:p>
            <a:r>
              <a:rPr lang="zh-CN" altLang="en-US"/>
              <a:t>和高阻状态，前两种状态为工作状态，后一种状态为禁止状</a:t>
            </a:r>
            <a:endParaRPr lang="zh-CN" altLang="en-US"/>
          </a:p>
          <a:p>
            <a:r>
              <a:rPr lang="zh-CN" altLang="en-US"/>
              <a:t>态。</a:t>
            </a:r>
            <a:endParaRPr lang="zh-CN" altLang="en-US"/>
          </a:p>
          <a:p>
            <a:r>
              <a:rPr lang="zh-CN" altLang="en-US"/>
              <a:t>三态与非门主要应用于总线传送，它既可用于单向数据</a:t>
            </a:r>
            <a:endParaRPr lang="zh-CN" altLang="en-US"/>
          </a:p>
          <a:p>
            <a:r>
              <a:rPr lang="zh-CN" altLang="en-US"/>
              <a:t>传送，也可用于双向数据传送。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81000"/>
            <a:ext cx="8032750" cy="3151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45" y="3532505"/>
            <a:ext cx="6163310" cy="2896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7940" y="382143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838200"/>
            <a:ext cx="8299450" cy="13392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2715" y="26917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答：都是甲</a:t>
            </a:r>
            <a:r>
              <a:rPr lang="zh-CN" altLang="en-US"/>
              <a:t>强。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381000"/>
            <a:ext cx="6083300" cy="1670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6885" y="204533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33600"/>
            <a:ext cx="7536180" cy="4311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85800"/>
            <a:ext cx="7060565" cy="722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08430"/>
            <a:ext cx="4203700" cy="1193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9030" y="2790825"/>
            <a:ext cx="5126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答：（</a:t>
            </a:r>
            <a:r>
              <a:rPr lang="en-US" altLang="zh-CN"/>
              <a:t>1</a:t>
            </a:r>
            <a:r>
              <a:rPr lang="zh-CN" altLang="en-US"/>
              <a:t>）、（</a:t>
            </a:r>
            <a:r>
              <a:rPr lang="en-US" altLang="zh-CN"/>
              <a:t>3</a:t>
            </a:r>
            <a:r>
              <a:rPr lang="zh-CN" altLang="en-US"/>
              <a:t>）、（</a:t>
            </a:r>
            <a:r>
              <a:rPr lang="en-US" altLang="zh-CN"/>
              <a:t>5</a:t>
            </a:r>
            <a:r>
              <a:rPr lang="zh-CN" altLang="en-US"/>
              <a:t>）的输出可以并联</a:t>
            </a:r>
            <a:r>
              <a:rPr lang="zh-CN" altLang="en-US"/>
              <a:t>使用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commondata" val="eyJoZGlkIjoiYmI3MjFmMzM3NjkwNzdhZWMwNzU5M2IwMTg4NzMx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WPS 演示</Application>
  <PresentationFormat>On-screen Show (4:3)</PresentationFormat>
  <Paragraphs>37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微软雅黑</vt:lpstr>
      <vt:lpstr>Arial Unicode MS</vt:lpstr>
      <vt:lpstr>优设标题黑</vt:lpstr>
      <vt:lpstr>Wingdings</vt:lpstr>
      <vt:lpstr>黑体</vt:lpstr>
      <vt:lpstr>Office Theme</vt:lpstr>
      <vt:lpstr>《数字逻辑》第二次作业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《数字逻辑》第一次作业</dc:title>
  <dc:creator>apple</dc:creator>
  <cp:lastModifiedBy>宋乖乖</cp:lastModifiedBy>
  <cp:revision>6</cp:revision>
  <dcterms:created xsi:type="dcterms:W3CDTF">2024-09-09T05:01:00Z</dcterms:created>
  <dcterms:modified xsi:type="dcterms:W3CDTF">2024-10-02T07:19:09Z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2024-09-01T08:00:00Z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2024-09-10T08:00:00Z</vt:filetime>
  </property>
  <property fmtid="{D5CDD505-2E9C-101B-9397-08002B2CF9AE}" pid="5" name="Producer">
    <vt:lpwstr>Microsoft® PowerPoint® 2019</vt:lpwstr>
  </property>
  <property fmtid="{D5CDD505-2E9C-101B-9397-08002B2CF9AE}" pid="6" name="ICV">
    <vt:lpwstr>A6D5D16F40B94759B9D191966BAD5C58_12</vt:lpwstr>
  </property>
  <property fmtid="{D5CDD505-2E9C-101B-9397-08002B2CF9AE}" pid="7" name="KSOProductBuildVer">
    <vt:lpwstr>2052-12.1.0.17827</vt:lpwstr>
  </property>
</Properties>
</file>